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5E3CD-F0B6-055E-E9FF-A4634F3D17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244089-2D62-84C4-F24F-C41A1FE660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89C4C7A-D5D9-EDF7-62C3-5BE6BF711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B4A9E30-857D-BB2A-6BD0-2A91C7E1D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89A401D-A12C-F40A-B18A-254869BB4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17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2F8D7F-79A1-BE0F-1634-262435028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3760CDE-AD74-0303-963A-660C97C6B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5140C6F-EC9A-1C02-6972-1EBCC0641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383A82-A709-614D-0C3B-210F3E46C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3972005-859D-DE30-075D-E47B0B3C8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678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6F6EDD4-38C0-CCA4-F04C-446ECF7C6C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08322F9-216A-1445-E2F3-A62EA924E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530BBD-EEBD-7E88-07F0-587B7119C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517D3F-491D-4996-DF96-2CE0B7450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F986A1F-D905-5DF1-2D40-D3A803269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28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0413B7-10BB-B5F7-E7C4-8096E8A9C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0906C92-5A53-E80E-0761-EA56E1FDE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A5E6287-FC64-1E71-F577-A3CD3588A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B14EFE1-1DA1-1322-2D5C-A48636DA7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4260834-2998-4DCD-9DC6-2D786164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527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9B503-A6F3-92ED-3D04-7DE5EF37F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93F1243-D3BA-AA5E-348E-9815D61C9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4462FEC-29EA-1AC1-DE0C-226C326DF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178362-DB05-A47B-05FF-9D5504F17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A059A4D-3AB6-3365-F4F1-ACE913660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58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EB71E9-3EF2-31CC-6D28-02A06FEBA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93A6F83-8CD2-00F7-3836-A5541281C7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884089F-1AED-B40C-4A2B-4A39DEA61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6824F19-1216-5B4F-33AB-6922A8688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7BD15FA-D9ED-826E-BB09-72F3013A9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F8833AF-B2FC-97E5-3B3B-87991C9EA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245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BCD03E-EB84-9A0B-6BD3-9B3D90D4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BFA6F02-1D0D-0B3F-FE56-EED0AC244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D7CA1BA-DEED-FDD7-0366-812EE89B0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1749164-07E4-3440-3719-F52F039F8B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02A9205-F921-37CB-D974-8ECF161A57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7AD51D6-966A-B3DB-6E7E-2C2161E76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4FFB93B-6B2A-218E-0574-80832ADD2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910C453-F9BD-1484-619D-A2CD0181B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590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25F3D4-CAA3-161F-8576-73CC1311F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B35BDDF-3F61-09A1-1277-16B8DB99F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420AC15-08EB-F5E4-A975-54C1765DE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C522007-78BE-A5C5-6B23-176099E05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0007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DB24081-3F93-040A-855A-74CABF5CB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7C1EB9F-25EA-2C47-D4F1-9C826CE73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011B38C-EAAC-05AA-1D85-7F77D59B4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54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9E7CD5-0585-38B2-CA43-E570E1401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207A74-1ADF-54CB-33F8-00F6E1586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E2E6A2F-CEA1-BA67-7DB9-FFE2512A9F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6A8FF28-454C-0E38-7D43-6F819BD8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C840F7B-0B20-2527-C66F-8E1B448E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D6A9CC9-9065-5D8D-4AA9-B15DF6AF1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565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02BCF1-546A-AB03-7CE0-EC9261167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7E7955E-B1A4-915D-649B-335C84CB7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D146D56-DE8A-9A7A-7010-DA2D36EDC5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428C26B-C69E-BED8-5399-4956C12C6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F405BA-21BE-CDA9-12B5-DC848675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115F9C9-A077-05B4-9EAC-8422298C0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099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2494908-DB57-7195-19BF-2F0D53927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E448C9F-21C7-5807-8057-7141B7B4C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B219DFB-6CF9-1F0F-67C9-5FD8C8293E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6B7E6-4D9D-4168-9D99-49AF4D8A5A63}" type="datetimeFigureOut">
              <a:rPr lang="pt-BR" smtClean="0"/>
              <a:t>02/07/2024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098E668-A79B-CA3D-EEE7-022AF31EE4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58DC5A-C468-FCBA-6C3A-7080B9A9B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25A7F-5274-46D2-B3D3-81023596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404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9BC3910-7198-8D83-C25E-6E54D0809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78" y="0"/>
            <a:ext cx="9431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517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Glauber Rogerio E. Zacheo</dc:creator>
  <cp:lastModifiedBy>Glauber Rogerio E. Zacheo</cp:lastModifiedBy>
  <cp:revision>1</cp:revision>
  <dcterms:created xsi:type="dcterms:W3CDTF">2024-07-02T21:09:28Z</dcterms:created>
  <dcterms:modified xsi:type="dcterms:W3CDTF">2024-07-02T21:09:42Z</dcterms:modified>
</cp:coreProperties>
</file>